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"/>
  </p:notesMasterIdLst>
  <p:sldIdLst>
    <p:sldId id="256" r:id="rId2"/>
  </p:sldIdLst>
  <p:sldSz cx="35999738" cy="50399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4694"/>
  </p:normalViewPr>
  <p:slideViewPr>
    <p:cSldViewPr snapToGrid="0" showGuides="1">
      <p:cViewPr>
        <p:scale>
          <a:sx n="50" d="100"/>
          <a:sy n="50" d="100"/>
        </p:scale>
        <p:origin x="2472" y="-11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661F8-6075-4643-B8B6-0435C1428218}" type="datetimeFigureOut">
              <a:rPr lang="it-IT" smtClean="0"/>
              <a:t>30/09/2025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2D395-C9D8-FE4D-903D-B67EC7A80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1pPr>
    <a:lvl2pPr marL="1530386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2pPr>
    <a:lvl3pPr marL="3060771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3pPr>
    <a:lvl4pPr marL="4591157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4pPr>
    <a:lvl5pPr marL="6121542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5pPr>
    <a:lvl6pPr marL="7651928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6pPr>
    <a:lvl7pPr marL="9182313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7pPr>
    <a:lvl8pPr marL="10712699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8pPr>
    <a:lvl9pPr marL="12243084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2D395-C9D8-FE4D-903D-B67EC7A80E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3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5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63199D8-B302-66D2-4A1E-347CA0453C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4" b="14"/>
          <a:stretch/>
        </p:blipFill>
        <p:spPr>
          <a:xfrm>
            <a:off x="0" y="-20022"/>
            <a:ext cx="35989879" cy="503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75" userDrawn="1">
          <p15:clr>
            <a:srgbClr val="F26B43"/>
          </p15:clr>
        </p15:guide>
        <p15:guide id="2" orient="horz" pos="27985" userDrawn="1">
          <p15:clr>
            <a:srgbClr val="F26B43"/>
          </p15:clr>
        </p15:guide>
        <p15:guide id="3" pos="1065" userDrawn="1">
          <p15:clr>
            <a:srgbClr val="F26B43"/>
          </p15:clr>
        </p15:guide>
        <p15:guide id="4" pos="150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BD37A32-272B-5E8A-0289-3DD064D9F0A5}"/>
              </a:ext>
            </a:extLst>
          </p:cNvPr>
          <p:cNvSpPr txBox="1">
            <a:spLocks/>
          </p:cNvSpPr>
          <p:nvPr/>
        </p:nvSpPr>
        <p:spPr>
          <a:xfrm>
            <a:off x="9687798" y="44521822"/>
            <a:ext cx="14253290" cy="4345439"/>
          </a:xfrm>
          <a:prstGeom prst="rect">
            <a:avLst/>
          </a:prstGeom>
        </p:spPr>
        <p:txBody>
          <a:bodyPr anchor="b" anchorCtr="0"/>
          <a:lstStyle>
            <a:lvl1pPr marL="0" indent="0" algn="ctr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5500" b="1" dirty="0">
                <a:solidFill>
                  <a:srgbClr val="C42B1A"/>
                </a:solidFill>
                <a:latin typeface="Exo 2" pitchFamily="2" charset="77"/>
              </a:rPr>
              <a:t>PER MAGGIORI INFORMAZIONI</a:t>
            </a:r>
          </a:p>
          <a:p>
            <a:pPr algn="l">
              <a:spcBef>
                <a:spcPts val="2000"/>
              </a:spcBef>
            </a:pPr>
            <a:r>
              <a:rPr lang="it-IT" sz="5500" dirty="0">
                <a:latin typeface="Exo 2" pitchFamily="2" charset="77"/>
              </a:rPr>
              <a:t>Ufficio Anagrafe Comunale</a:t>
            </a:r>
            <a:br>
              <a:rPr lang="it-IT" sz="5500" dirty="0">
                <a:latin typeface="Exo 2" pitchFamily="2" charset="77"/>
              </a:rPr>
            </a:br>
            <a:r>
              <a:rPr lang="it-IT" sz="5500" dirty="0">
                <a:latin typeface="Exo 2" pitchFamily="2" charset="77"/>
              </a:rPr>
              <a:t>Aperto dal Lun al Ven </a:t>
            </a:r>
            <a:br>
              <a:rPr lang="it-IT" sz="5500" dirty="0">
                <a:latin typeface="Exo 2" pitchFamily="2" charset="77"/>
              </a:rPr>
            </a:br>
            <a:r>
              <a:rPr lang="it-IT" sz="5500" dirty="0">
                <a:latin typeface="Exo 2" pitchFamily="2" charset="77"/>
              </a:rPr>
              <a:t>dalle 9:00 alle 12:00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95221-3EE2-BD96-D6E9-561142DF53ED}"/>
              </a:ext>
            </a:extLst>
          </p:cNvPr>
          <p:cNvSpPr txBox="1"/>
          <p:nvPr/>
        </p:nvSpPr>
        <p:spPr>
          <a:xfrm>
            <a:off x="-17881600" y="10594167"/>
            <a:ext cx="15138400" cy="20566987"/>
          </a:xfrm>
          <a:prstGeom prst="rect">
            <a:avLst/>
          </a:prstGeom>
          <a:solidFill>
            <a:srgbClr val="C00000"/>
          </a:solidFill>
        </p:spPr>
        <p:txBody>
          <a:bodyPr wrap="square" lIns="720000" tIns="720000" rIns="1080000" bIns="720000" anchor="ctr" anchorCtr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1" i="0" dirty="0">
                <a:solidFill>
                  <a:srgbClr val="DCDDDE"/>
                </a:solidFill>
                <a:effectLst/>
                <a:latin typeface="Roboto" pitchFamily="2" charset="0"/>
              </a:rPr>
              <a:t>Linee guida per l’utilizzo del logo dei Comuni sulla locandina del Censimento della Popolazione e delle Abitazioni</a:t>
            </a: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Installate il font inviato sul vostro PC prima di procedere: questo passaggio è essenziale.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Il riquadro tratteggiato blu indica lo spazio riservato all’inserimento del logo del Comune.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Accanto al riquadro è presente un blocco di testo dove è possibile inserire le informazioni desiderate.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Una volta inserito il logo, è necessario eliminare il riquadro tratteggiato blu.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Nel caso in cui il logo abbia una forma più quadrata, è possibile spostare il blocco delle informazioni a sinistra, per garantire un migliore equilibrio visivo.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647E03-2004-4A08-885C-966DF805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" t="-73" r="-95" b="-73"/>
          <a:stretch>
            <a:fillRect/>
          </a:stretch>
        </p:blipFill>
        <p:spPr bwMode="auto">
          <a:xfrm>
            <a:off x="4763" y="4763"/>
            <a:ext cx="657225" cy="8572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7398536-D6F5-40BF-A1DF-723419215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" t="-73" r="-95" b="-73"/>
          <a:stretch>
            <a:fillRect/>
          </a:stretch>
        </p:blipFill>
        <p:spPr bwMode="auto">
          <a:xfrm>
            <a:off x="1548947" y="45515049"/>
            <a:ext cx="2570029" cy="33522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C791104-B00E-4DE3-B3C3-E213502F6FE2}"/>
              </a:ext>
            </a:extLst>
          </p:cNvPr>
          <p:cNvSpPr txBox="1"/>
          <p:nvPr/>
        </p:nvSpPr>
        <p:spPr>
          <a:xfrm>
            <a:off x="3814176" y="47466878"/>
            <a:ext cx="46101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500" kern="100" dirty="0">
                <a:effectLst/>
                <a:latin typeface="Exo 2"/>
                <a:ea typeface="Tahoma" panose="020B0604030504040204" pitchFamily="34" charset="0"/>
              </a:rPr>
              <a:t>Comune di Agliana</a:t>
            </a:r>
          </a:p>
          <a:p>
            <a:pPr algn="ctr"/>
            <a:r>
              <a:rPr lang="it-IT" sz="4000" kern="100" dirty="0">
                <a:effectLst/>
                <a:latin typeface="Exo 2"/>
                <a:ea typeface="Tahoma" panose="020B0604030504040204" pitchFamily="34" charset="0"/>
              </a:rPr>
              <a:t>Provincia di Pistoia</a:t>
            </a:r>
          </a:p>
        </p:txBody>
      </p:sp>
    </p:spTree>
    <p:extLst>
      <p:ext uri="{BB962C8B-B14F-4D97-AF65-F5344CB8AC3E}">
        <p14:creationId xmlns:p14="http://schemas.microsoft.com/office/powerpoint/2010/main" val="3859946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88</TotalTime>
  <Words>131</Words>
  <Application>Microsoft Office PowerPoint</Application>
  <PresentationFormat>Personalizzato</PresentationFormat>
  <Paragraphs>16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Exo 2</vt:lpstr>
      <vt:lpstr>Roboto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POMILIO 8</dc:creator>
  <cp:keywords/>
  <dc:description/>
  <cp:lastModifiedBy>Giusy Chiaroni</cp:lastModifiedBy>
  <cp:revision>16</cp:revision>
  <dcterms:created xsi:type="dcterms:W3CDTF">2025-09-09T13:39:23Z</dcterms:created>
  <dcterms:modified xsi:type="dcterms:W3CDTF">2025-09-30T14:15:21Z</dcterms:modified>
  <cp:category/>
</cp:coreProperties>
</file>